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  <p:sldId id="262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5" d="100"/>
          <a:sy n="85" d="100"/>
        </p:scale>
        <p:origin x="643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1E18-F469-4F56-8312-74865B58C070}" type="datetimeFigureOut">
              <a:rPr lang="en-GB" smtClean="0"/>
              <a:t>20/02/2015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E3FD-00A3-428C-8C4A-4EAAD092B4C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701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1E18-F469-4F56-8312-74865B58C070}" type="datetimeFigureOut">
              <a:rPr lang="en-GB" smtClean="0"/>
              <a:t>20/02/2015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E3FD-00A3-428C-8C4A-4EAAD092B4C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76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1E18-F469-4F56-8312-74865B58C070}" type="datetimeFigureOut">
              <a:rPr lang="en-GB" smtClean="0"/>
              <a:t>20/02/2015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E3FD-00A3-428C-8C4A-4EAAD092B4C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17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1E18-F469-4F56-8312-74865B58C070}" type="datetimeFigureOut">
              <a:rPr lang="en-GB" smtClean="0"/>
              <a:t>20/02/2015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E3FD-00A3-428C-8C4A-4EAAD092B4C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460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1E18-F469-4F56-8312-74865B58C070}" type="datetimeFigureOut">
              <a:rPr lang="en-GB" smtClean="0"/>
              <a:t>20/02/2015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E3FD-00A3-428C-8C4A-4EAAD092B4C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580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1E18-F469-4F56-8312-74865B58C070}" type="datetimeFigureOut">
              <a:rPr lang="en-GB" smtClean="0"/>
              <a:t>20/02/2015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E3FD-00A3-428C-8C4A-4EAAD092B4C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13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1E18-F469-4F56-8312-74865B58C070}" type="datetimeFigureOut">
              <a:rPr lang="en-GB" smtClean="0"/>
              <a:t>20/02/2015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E3FD-00A3-428C-8C4A-4EAAD092B4C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445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1E18-F469-4F56-8312-74865B58C070}" type="datetimeFigureOut">
              <a:rPr lang="en-GB" smtClean="0"/>
              <a:t>20/02/2015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E3FD-00A3-428C-8C4A-4EAAD092B4C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9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1E18-F469-4F56-8312-74865B58C070}" type="datetimeFigureOut">
              <a:rPr lang="en-GB" smtClean="0"/>
              <a:t>20/02/2015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E3FD-00A3-428C-8C4A-4EAAD092B4C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1E18-F469-4F56-8312-74865B58C070}" type="datetimeFigureOut">
              <a:rPr lang="en-GB" smtClean="0"/>
              <a:t>20/02/2015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E3FD-00A3-428C-8C4A-4EAAD092B4C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325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1E18-F469-4F56-8312-74865B58C070}" type="datetimeFigureOut">
              <a:rPr lang="en-GB" smtClean="0"/>
              <a:t>20/02/2015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E3FD-00A3-428C-8C4A-4EAAD092B4C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2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71E18-F469-4F56-8312-74865B58C070}" type="datetimeFigureOut">
              <a:rPr lang="en-GB" smtClean="0"/>
              <a:t>20/02/2015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FE3FD-00A3-428C-8C4A-4EAAD092B4C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14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6968178" y="335111"/>
            <a:ext cx="17039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prstClr val="black"/>
                </a:solidFill>
              </a:rPr>
              <a:t>Insert the logo(s) of your institution(s)</a:t>
            </a: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257735" y="3438512"/>
            <a:ext cx="8617323" cy="5750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b="1" dirty="0" smtClean="0">
                <a:solidFill>
                  <a:prstClr val="black"/>
                </a:solidFill>
                <a:latin typeface="Calibri" panose="020F0502020204030204"/>
              </a:rPr>
              <a:t>Title of </a:t>
            </a:r>
            <a:r>
              <a:rPr lang="en-AU" sz="2800" b="1" dirty="0" smtClean="0">
                <a:solidFill>
                  <a:prstClr val="black"/>
                </a:solidFill>
                <a:latin typeface="Calibri" panose="020F0502020204030204"/>
              </a:rPr>
              <a:t>the </a:t>
            </a:r>
            <a:r>
              <a:rPr lang="en-AU" sz="2800" b="1" dirty="0" smtClean="0">
                <a:solidFill>
                  <a:prstClr val="black"/>
                </a:solidFill>
                <a:latin typeface="Calibri" panose="020F0502020204030204"/>
              </a:rPr>
              <a:t>presentation</a:t>
            </a:r>
            <a:endParaRPr lang="en-AU" sz="28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5" name="Text Placeholder 4"/>
          <p:cNvSpPr txBox="1">
            <a:spLocks/>
          </p:cNvSpPr>
          <p:nvPr/>
        </p:nvSpPr>
        <p:spPr>
          <a:xfrm>
            <a:off x="3427445" y="4609474"/>
            <a:ext cx="4896544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2000" dirty="0" smtClean="0">
                <a:solidFill>
                  <a:prstClr val="black"/>
                </a:solidFill>
              </a:rPr>
              <a:t>Name, Surname</a:t>
            </a:r>
          </a:p>
          <a:p>
            <a:pPr algn="r"/>
            <a:r>
              <a:rPr lang="en-AU" sz="2000" dirty="0" smtClean="0">
                <a:solidFill>
                  <a:prstClr val="black"/>
                </a:solidFill>
              </a:rPr>
              <a:t>Institution(s)</a:t>
            </a:r>
            <a:endParaRPr lang="en-AU" sz="2000" dirty="0" smtClean="0">
              <a:solidFill>
                <a:prstClr val="black"/>
              </a:solidFill>
            </a:endParaRPr>
          </a:p>
          <a:p>
            <a:pPr algn="r"/>
            <a:r>
              <a:rPr lang="en-AU" sz="2000" dirty="0" smtClean="0">
                <a:solidFill>
                  <a:prstClr val="black"/>
                </a:solidFill>
              </a:rPr>
              <a:t>E-mail address</a:t>
            </a:r>
            <a:endParaRPr lang="en-AU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50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7746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24889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hèm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19</Words>
  <Application>Microsoft Office PowerPoint</Application>
  <PresentationFormat>Affichage à l'écran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Maryline Pflieger</dc:creator>
  <cp:lastModifiedBy>Maryline Pflieger</cp:lastModifiedBy>
  <cp:revision>5</cp:revision>
  <dcterms:created xsi:type="dcterms:W3CDTF">2015-02-20T11:43:37Z</dcterms:created>
  <dcterms:modified xsi:type="dcterms:W3CDTF">2015-02-20T15:51:28Z</dcterms:modified>
</cp:coreProperties>
</file>